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13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3307F2-8F80-4BEE-837F-822BFD41F9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567FA6-0CA3-4CE5-A0CA-8D95C50B5F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C2C71B-71A5-414E-9046-DFF34363C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B6825A-00F4-4EE8-BB13-BBB31DF07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0FB3E8-D4CA-456B-9C08-6D65E1B6E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429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D9289C-0E5A-46DA-BB29-5B53F8716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3296DA-79E4-4F7F-B4DB-49D7676BD0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9243AA-4D9F-4BD3-AB10-8A7B4B884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81D59A-C32F-4303-8047-77269E5A9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0FB57C-7E5B-47F1-B185-A2906FF8A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269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B4C4232-4A41-45E8-9471-52E133CB92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ED69E0E-56CD-47BB-AA5D-DB95B92E27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BC01B7-C396-4A2B-A7E0-5417F5056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501677-3E79-4F8A-8EC6-A2C279782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256706-571C-4F25-82DC-CD63C29C2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126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2FF8D0-05CB-487F-B217-EC8D105A2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037603-F6F4-4EAF-BE50-55EF985BC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FF16E3-6C31-40FD-851E-1721C15DB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FF2DA7-AD8A-4DBE-B77F-16AD790EE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1587DD-6980-4F6C-A15A-076C4456A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980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36C2F0-949B-4D97-B183-7C1384C24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ABE3E8-687C-4481-A7DB-6C7D6D580B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9A387B-05E9-46C3-9C16-2D5A32728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72940E-CFB4-42D2-94AE-0EE473FA6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E6AD54-32FA-4865-8155-C6D51AEEC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668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7CC97-51AB-49CF-AEDC-14A429F6A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EFCED7-4CB4-46FF-8F97-59E7D80216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2279DC-309F-4816-96D8-76D36968DB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FCC749-839F-450A-9477-34632B2B1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ED4B82-01B9-43E0-B6F3-E03227681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6EDD8F-A0A3-48DF-922C-6948AA9E4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001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9B5C0-7535-40A0-853A-3CC57ED44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396B12-91CA-48F9-BDE4-6CA7877BD9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E4629D-0C09-4B9C-BF0D-6ABDF084C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7164B35-7987-4350-8AA0-8D1869C063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B893AE1-2D44-4D52-8C21-168A86B6E3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F74176-3D4C-48A1-9E70-36871F00B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5188000-2EC1-4B95-9AB9-11EA7974E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BA2D336-5B38-4DC9-B953-B67B71DCB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0628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272C1A-9106-4B04-8037-56DAA8965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0F98B5-D503-4D20-A669-1BF7D66F6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325073-08C2-4E42-BB47-D635308A4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C448380-A09F-469E-83E1-56DE0398C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317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7B3D6D-C994-4C98-A67C-A02DE17E3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6FCCDE5-1905-420C-83D9-33DCD035E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1BB22E-A87E-43CA-AD05-D54A1313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948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4BA5D9-6927-4F44-BD17-6E1FEB88B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7A2480-DD8D-463E-956C-780E4D9FB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344EED-464F-41A5-8F33-1F8C72B87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F5F17E-66E9-4AA7-87E1-969D7DF74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D92362-4282-4A4A-A5DB-F90F6C565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484837-E9FE-447F-AEBF-1410EB6B1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6488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B76E59-5359-4EA0-B085-0D51F279E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464C0C8-3C7B-4C92-A907-FA534BEEFC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C58EE5-1B82-477A-815D-30E6685D25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071B8F-650D-44B8-A0A3-26BE433CC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46B604-AA7F-4E99-A927-6F8CA134A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DFFD65-F4CF-456D-B27C-65D68FC5F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038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044D64-C537-49D7-A431-45291BA5F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E0DE18-0E9A-4495-BFC1-1C3C39E1F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447635-F17A-4EF0-B8E9-7C13B5CBB5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BECD7-1DA4-4EA2-A7F3-4A9D591603CF}" type="datetimeFigureOut">
              <a:rPr lang="ko-KR" altLang="en-US" smtClean="0"/>
              <a:t>2023-02-01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C6D083-9510-40DF-9D55-CDB57222D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535A09-A6CD-4AB9-992C-28DB3705D1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56DCF1-5028-4E3A-B5C0-D27971FD68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728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u0JpJAr6iY?feature=oembed" TargetMode="Externa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E3F9D0-9AB8-4322-B4EC-58970B0FD4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133599"/>
          </a:xfrm>
        </p:spPr>
        <p:txBody>
          <a:bodyPr anchor="ctr">
            <a:normAutofit/>
          </a:bodyPr>
          <a:lstStyle/>
          <a:p>
            <a:r>
              <a:rPr lang="en-US" altLang="ko-KR" sz="3200" dirty="0"/>
              <a:t>DX2D </a:t>
            </a:r>
            <a:r>
              <a:rPr lang="ko-KR" altLang="en-US" sz="3200" dirty="0"/>
              <a:t>포트폴리오</a:t>
            </a:r>
            <a:br>
              <a:rPr lang="en-US" altLang="ko-KR" dirty="0"/>
            </a:br>
            <a:r>
              <a:rPr lang="ko-KR" altLang="en-US" dirty="0"/>
              <a:t>포켓몬 불가사의 던전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386375C-5853-464D-B8F5-347A27F76C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24251"/>
            <a:ext cx="9144000" cy="633549"/>
          </a:xfrm>
        </p:spPr>
        <p:txBody>
          <a:bodyPr anchor="ctr"/>
          <a:lstStyle/>
          <a:p>
            <a:r>
              <a:rPr lang="ko-KR" altLang="en-US" dirty="0" err="1"/>
              <a:t>배한진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79351A5-D415-4C9E-A2D8-E20302CBF043}"/>
              </a:ext>
            </a:extLst>
          </p:cNvPr>
          <p:cNvSpPr/>
          <p:nvPr/>
        </p:nvSpPr>
        <p:spPr>
          <a:xfrm>
            <a:off x="0" y="0"/>
            <a:ext cx="104502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512ED2F-BADA-4C04-A292-A76DB1408633}"/>
              </a:ext>
            </a:extLst>
          </p:cNvPr>
          <p:cNvSpPr/>
          <p:nvPr/>
        </p:nvSpPr>
        <p:spPr>
          <a:xfrm>
            <a:off x="11146971" y="0"/>
            <a:ext cx="104502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84CDDB8-6B79-4E7A-B326-2FB4D7B9E2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1045029" y="4759914"/>
            <a:ext cx="10101942" cy="209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607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BDF6C5FB-3E69-47EF-A023-D1375F8416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1045029" y="4759914"/>
            <a:ext cx="10101942" cy="2098086"/>
          </a:xfrm>
          <a:prstGeom prst="rect">
            <a:avLst/>
          </a:prstGeom>
        </p:spPr>
      </p:pic>
      <p:sp>
        <p:nvSpPr>
          <p:cNvPr id="8" name="제목 7">
            <a:extLst>
              <a:ext uri="{FF2B5EF4-FFF2-40B4-BE49-F238E27FC236}">
                <a16:creationId xmlns:a16="http://schemas.microsoft.com/office/drawing/2014/main" id="{6B376D20-0381-4312-8A9E-FFB5FE9E7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8354" y="365125"/>
            <a:ext cx="9825446" cy="1325563"/>
          </a:xfrm>
        </p:spPr>
        <p:txBody>
          <a:bodyPr/>
          <a:lstStyle/>
          <a:p>
            <a:r>
              <a:rPr lang="ko-KR" altLang="en-US" dirty="0"/>
              <a:t>개요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B3F33AD6-F63E-467F-BF8F-AE06252629C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16127733"/>
              </p:ext>
            </p:extLst>
          </p:nvPr>
        </p:nvGraphicFramePr>
        <p:xfrm>
          <a:off x="5883377" y="1406661"/>
          <a:ext cx="5181600" cy="4351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2079">
                  <a:extLst>
                    <a:ext uri="{9D8B030D-6E8A-4147-A177-3AD203B41FA5}">
                      <a16:colId xmlns:a16="http://schemas.microsoft.com/office/drawing/2014/main" val="2674371165"/>
                    </a:ext>
                  </a:extLst>
                </a:gridCol>
                <a:gridCol w="3379521">
                  <a:extLst>
                    <a:ext uri="{9D8B030D-6E8A-4147-A177-3AD203B41FA5}">
                      <a16:colId xmlns:a16="http://schemas.microsoft.com/office/drawing/2014/main" val="2014933184"/>
                    </a:ext>
                  </a:extLst>
                </a:gridCol>
              </a:tblGrid>
              <a:tr h="7252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포켓몬 불가사의 던전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7263909"/>
                  </a:ext>
                </a:extLst>
              </a:tr>
              <a:tr h="7252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로그라이크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3042307"/>
                  </a:ext>
                </a:extLst>
              </a:tr>
              <a:tr h="7252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개발 언어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C++, HLSL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8539204"/>
                  </a:ext>
                </a:extLst>
              </a:tr>
              <a:tr h="7252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라이브러리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DirectX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7922916"/>
                  </a:ext>
                </a:extLst>
              </a:tr>
              <a:tr h="7252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개발 환경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Windows 11 64bit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8108188"/>
                  </a:ext>
                </a:extLst>
              </a:tr>
              <a:tr h="7252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개발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23.02.02 ~ 23.02.20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925202"/>
                  </a:ext>
                </a:extLst>
              </a:tr>
            </a:tbl>
          </a:graphicData>
        </a:graphic>
      </p:graphicFrame>
      <p:pic>
        <p:nvPicPr>
          <p:cNvPr id="1026" name="Picture 2" descr="Nintendo 포켓몬 불가사의 던전 파랑 구조대 NDS (일반판) : 다나와 가격비교">
            <a:extLst>
              <a:ext uri="{FF2B5EF4-FFF2-40B4-BE49-F238E27FC236}">
                <a16:creationId xmlns:a16="http://schemas.microsoft.com/office/drawing/2014/main" id="{1F1BC417-D500-440E-9D78-FE75784D1921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366" y="1457619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E541B7D1-8087-41D0-9C9D-18D2A6B8E7A6}"/>
              </a:ext>
            </a:extLst>
          </p:cNvPr>
          <p:cNvSpPr/>
          <p:nvPr/>
        </p:nvSpPr>
        <p:spPr>
          <a:xfrm>
            <a:off x="0" y="0"/>
            <a:ext cx="104502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B1CFB62-ED37-4119-89B0-B0D729D4BFD5}"/>
              </a:ext>
            </a:extLst>
          </p:cNvPr>
          <p:cNvSpPr/>
          <p:nvPr/>
        </p:nvSpPr>
        <p:spPr>
          <a:xfrm>
            <a:off x="11146971" y="0"/>
            <a:ext cx="104502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857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5D039B98-9B68-4360-8DDB-3B6889869D8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1045029" y="4759914"/>
            <a:ext cx="10101942" cy="2098086"/>
          </a:xfrm>
          <a:prstGeom prst="rect">
            <a:avLst/>
          </a:prstGeom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407228C8-0C8A-4C37-B156-A36D5F238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102" y="365125"/>
            <a:ext cx="9877697" cy="1325563"/>
          </a:xfrm>
        </p:spPr>
        <p:txBody>
          <a:bodyPr/>
          <a:lstStyle/>
          <a:p>
            <a:r>
              <a:rPr lang="ko-KR" altLang="en-US" dirty="0"/>
              <a:t>게임 소개</a:t>
            </a:r>
          </a:p>
        </p:txBody>
      </p:sp>
      <p:pic>
        <p:nvPicPr>
          <p:cNvPr id="7" name="온라인 미디어 6" title="포켓몬 불가사의 던전 파랑 구조대 CM">
            <a:hlinkClick r:id="" action="ppaction://media"/>
            <a:extLst>
              <a:ext uri="{FF2B5EF4-FFF2-40B4-BE49-F238E27FC236}">
                <a16:creationId xmlns:a16="http://schemas.microsoft.com/office/drawing/2014/main" id="{F3037CAC-6889-40B2-914E-E6444CC4E7FC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744375" y="1647495"/>
            <a:ext cx="5802312" cy="435133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455C732D-BB65-4D65-9147-8D29A061ADD1}"/>
              </a:ext>
            </a:extLst>
          </p:cNvPr>
          <p:cNvSpPr/>
          <p:nvPr/>
        </p:nvSpPr>
        <p:spPr>
          <a:xfrm>
            <a:off x="0" y="0"/>
            <a:ext cx="104502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52B0EEE-A4DD-45AA-AA11-E0240EB6B4CA}"/>
              </a:ext>
            </a:extLst>
          </p:cNvPr>
          <p:cNvSpPr/>
          <p:nvPr/>
        </p:nvSpPr>
        <p:spPr>
          <a:xfrm>
            <a:off x="11146971" y="0"/>
            <a:ext cx="104502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50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916C93E-9E43-4473-A726-366860011F9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1045029" y="4759914"/>
            <a:ext cx="10101942" cy="209808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4078437-9AFC-4531-8331-855D550D7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788" y="365125"/>
            <a:ext cx="9943011" cy="1325563"/>
          </a:xfrm>
        </p:spPr>
        <p:txBody>
          <a:bodyPr/>
          <a:lstStyle/>
          <a:p>
            <a:r>
              <a:rPr lang="ko-KR" altLang="en-US" dirty="0"/>
              <a:t>클래스 구조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2740611-D51F-4A87-87A0-60959C31F1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862" y="1959295"/>
            <a:ext cx="9058275" cy="3228975"/>
          </a:xfr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477F876-5333-4A67-87CB-9E00E923947C}"/>
              </a:ext>
            </a:extLst>
          </p:cNvPr>
          <p:cNvSpPr/>
          <p:nvPr/>
        </p:nvSpPr>
        <p:spPr>
          <a:xfrm>
            <a:off x="0" y="0"/>
            <a:ext cx="104502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0E166E3-1D30-4E80-8F87-781819233926}"/>
              </a:ext>
            </a:extLst>
          </p:cNvPr>
          <p:cNvSpPr/>
          <p:nvPr/>
        </p:nvSpPr>
        <p:spPr>
          <a:xfrm>
            <a:off x="11146971" y="0"/>
            <a:ext cx="104502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240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그림 39">
            <a:extLst>
              <a:ext uri="{FF2B5EF4-FFF2-40B4-BE49-F238E27FC236}">
                <a16:creationId xmlns:a16="http://schemas.microsoft.com/office/drawing/2014/main" id="{30E8350A-8D57-4F8B-97BD-6F2A99078CF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1045029" y="4759914"/>
            <a:ext cx="10101942" cy="2098086"/>
          </a:xfrm>
          <a:prstGeom prst="rect">
            <a:avLst/>
          </a:prstGeom>
        </p:spPr>
      </p:pic>
      <p:sp>
        <p:nvSpPr>
          <p:cNvPr id="8" name="제목 7">
            <a:extLst>
              <a:ext uri="{FF2B5EF4-FFF2-40B4-BE49-F238E27FC236}">
                <a16:creationId xmlns:a16="http://schemas.microsoft.com/office/drawing/2014/main" id="{6B376D20-0381-4312-8A9E-FFB5FE9E7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3277" y="298565"/>
            <a:ext cx="9825446" cy="1325563"/>
          </a:xfrm>
        </p:spPr>
        <p:txBody>
          <a:bodyPr/>
          <a:lstStyle/>
          <a:p>
            <a:r>
              <a:rPr lang="ko-KR" altLang="en-US" dirty="0"/>
              <a:t>개발 계획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B3F33AD6-F63E-467F-BF8F-AE06252629C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65612443"/>
              </p:ext>
            </p:extLst>
          </p:nvPr>
        </p:nvGraphicFramePr>
        <p:xfrm>
          <a:off x="1183277" y="1625374"/>
          <a:ext cx="9825446" cy="43116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2452">
                  <a:extLst>
                    <a:ext uri="{9D8B030D-6E8A-4147-A177-3AD203B41FA5}">
                      <a16:colId xmlns:a16="http://schemas.microsoft.com/office/drawing/2014/main" val="2674371165"/>
                    </a:ext>
                  </a:extLst>
                </a:gridCol>
                <a:gridCol w="8172994">
                  <a:extLst>
                    <a:ext uri="{9D8B030D-6E8A-4147-A177-3AD203B41FA5}">
                      <a16:colId xmlns:a16="http://schemas.microsoft.com/office/drawing/2014/main" val="2014933184"/>
                    </a:ext>
                  </a:extLst>
                </a:gridCol>
              </a:tblGrid>
              <a:tr h="7186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맵 및 카메라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2.2 ~ 2.5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7263909"/>
                  </a:ext>
                </a:extLst>
              </a:tr>
              <a:tr h="7186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유닛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2.5 ~ 2.15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3042307"/>
                  </a:ext>
                </a:extLst>
              </a:tr>
              <a:tr h="7186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아이템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2.7 ~ 2.10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686789"/>
                  </a:ext>
                </a:extLst>
              </a:tr>
              <a:tr h="7186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</a:rPr>
                        <a:t>UI</a:t>
                      </a:r>
                      <a:endParaRPr lang="ko-KR" alt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2.9 ~ 2.15 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8539204"/>
                  </a:ext>
                </a:extLst>
              </a:tr>
              <a:tr h="7186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리소스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2.15 ~ 2.18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8108188"/>
                  </a:ext>
                </a:extLst>
              </a:tr>
              <a:tr h="71861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</a:rPr>
                        <a:t>문서 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매일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시간 씩 정리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2.18 ~ 2.19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925202"/>
                  </a:ext>
                </a:extLst>
              </a:tr>
            </a:tbl>
          </a:graphicData>
        </a:graphic>
      </p:graphicFrame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1640348-A731-4806-AC3E-39E6229A4A88}"/>
              </a:ext>
            </a:extLst>
          </p:cNvPr>
          <p:cNvCxnSpPr>
            <a:cxnSpLocks/>
          </p:cNvCxnSpPr>
          <p:nvPr/>
        </p:nvCxnSpPr>
        <p:spPr>
          <a:xfrm>
            <a:off x="2835729" y="2227218"/>
            <a:ext cx="1665514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36277C6D-0A68-4D41-B220-1C1EAF06EFA1}"/>
              </a:ext>
            </a:extLst>
          </p:cNvPr>
          <p:cNvCxnSpPr>
            <a:cxnSpLocks/>
          </p:cNvCxnSpPr>
          <p:nvPr/>
        </p:nvCxnSpPr>
        <p:spPr>
          <a:xfrm>
            <a:off x="4501243" y="2915196"/>
            <a:ext cx="4317274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579B86C-3B5F-43D8-93E6-34315EA7CE83}"/>
              </a:ext>
            </a:extLst>
          </p:cNvPr>
          <p:cNvCxnSpPr>
            <a:cxnSpLocks/>
          </p:cNvCxnSpPr>
          <p:nvPr/>
        </p:nvCxnSpPr>
        <p:spPr>
          <a:xfrm>
            <a:off x="9510850" y="5762897"/>
            <a:ext cx="1138646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FB82BA64-8A5C-467C-A6A5-4FB76C80E375}"/>
              </a:ext>
            </a:extLst>
          </p:cNvPr>
          <p:cNvCxnSpPr>
            <a:cxnSpLocks/>
          </p:cNvCxnSpPr>
          <p:nvPr/>
        </p:nvCxnSpPr>
        <p:spPr>
          <a:xfrm>
            <a:off x="5402579" y="3579224"/>
            <a:ext cx="1417320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F9CC1756-EB55-4D36-8CE4-07F61A4627F6}"/>
              </a:ext>
            </a:extLst>
          </p:cNvPr>
          <p:cNvCxnSpPr>
            <a:cxnSpLocks/>
          </p:cNvCxnSpPr>
          <p:nvPr/>
        </p:nvCxnSpPr>
        <p:spPr>
          <a:xfrm>
            <a:off x="6678385" y="4312920"/>
            <a:ext cx="2140132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0D4E424-5621-4781-AA9C-8E0357183F00}"/>
              </a:ext>
            </a:extLst>
          </p:cNvPr>
          <p:cNvCxnSpPr>
            <a:cxnSpLocks/>
          </p:cNvCxnSpPr>
          <p:nvPr/>
        </p:nvCxnSpPr>
        <p:spPr>
          <a:xfrm>
            <a:off x="8818517" y="4935583"/>
            <a:ext cx="992779" cy="0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5B81DDE-35DC-4738-BB44-5EBFF0D59C92}"/>
              </a:ext>
            </a:extLst>
          </p:cNvPr>
          <p:cNvSpPr/>
          <p:nvPr/>
        </p:nvSpPr>
        <p:spPr>
          <a:xfrm>
            <a:off x="0" y="0"/>
            <a:ext cx="104502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DAAFC7F-B776-4B1C-B806-5B4552E4135A}"/>
              </a:ext>
            </a:extLst>
          </p:cNvPr>
          <p:cNvSpPr/>
          <p:nvPr/>
        </p:nvSpPr>
        <p:spPr>
          <a:xfrm>
            <a:off x="11146971" y="0"/>
            <a:ext cx="1045029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310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645</TotalTime>
  <Words>70</Words>
  <Application>Microsoft Office PowerPoint</Application>
  <PresentationFormat>와이드스크린</PresentationFormat>
  <Paragraphs>30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DX2D 포트폴리오 포켓몬 불가사의 던전</vt:lpstr>
      <vt:lpstr>개요</vt:lpstr>
      <vt:lpstr>게임 소개</vt:lpstr>
      <vt:lpstr>클래스 구조</vt:lpstr>
      <vt:lpstr>개발 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DX2D 포트폴리오 포켓몬 불가사의 던전</dc:title>
  <dc:creator>SBAUser</dc:creator>
  <cp:lastModifiedBy>SBAUser</cp:lastModifiedBy>
  <cp:revision>7</cp:revision>
  <dcterms:created xsi:type="dcterms:W3CDTF">2023-02-01T00:07:33Z</dcterms:created>
  <dcterms:modified xsi:type="dcterms:W3CDTF">2023-02-01T10:53:20Z</dcterms:modified>
</cp:coreProperties>
</file>

<file path=docProps/thumbnail.jpeg>
</file>